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980660-82AB-4A81-98CF-B60FD9C153E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4248CD-692B-47EF-9022-40F74393BE1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XOWe5EHFrw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32040" y="2708920"/>
            <a:ext cx="3672408" cy="882119"/>
          </a:xfrm>
        </p:spPr>
        <p:txBody>
          <a:bodyPr/>
          <a:lstStyle/>
          <a:p>
            <a:r>
              <a:rPr lang="pt-BR" b="1" dirty="0"/>
              <a:t> </a:t>
            </a:r>
            <a:r>
              <a:rPr lang="pt-BR" b="1" dirty="0" smtClean="0"/>
              <a:t> </a:t>
            </a:r>
            <a:r>
              <a:rPr lang="pt-BR" b="1" u="sng" dirty="0" smtClean="0"/>
              <a:t>O GIGANTE AMAZÔNICO</a:t>
            </a:r>
            <a:endParaRPr lang="pt-BR" b="1" u="sng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5976" y="1124744"/>
            <a:ext cx="4392488" cy="1793167"/>
          </a:xfrm>
        </p:spPr>
        <p:txBody>
          <a:bodyPr/>
          <a:lstStyle/>
          <a:p>
            <a:pPr marL="182880" indent="0">
              <a:buNone/>
            </a:pPr>
            <a:r>
              <a:rPr lang="pt-BR" dirty="0" smtClean="0"/>
              <a:t>  PEIXE-BOI</a:t>
            </a:r>
            <a:endParaRPr lang="pt-BR" dirty="0"/>
          </a:p>
        </p:txBody>
      </p:sp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" y="27143"/>
            <a:ext cx="4538820" cy="682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48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7704856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 smtClean="0"/>
              <a:t>O peixe-boi é uma animal </a:t>
            </a:r>
            <a:r>
              <a:rPr lang="pt-BR" sz="2800" dirty="0" smtClean="0">
                <a:solidFill>
                  <a:srgbClr val="FF0000"/>
                </a:solidFill>
              </a:rPr>
              <a:t>mamífero</a:t>
            </a:r>
            <a:r>
              <a:rPr lang="pt-BR" sz="2800" dirty="0" smtClean="0"/>
              <a:t>, mede até </a:t>
            </a:r>
            <a:r>
              <a:rPr lang="pt-BR" sz="2800" dirty="0" smtClean="0">
                <a:solidFill>
                  <a:srgbClr val="FF0000"/>
                </a:solidFill>
              </a:rPr>
              <a:t>2,5m de comprimento </a:t>
            </a:r>
            <a:r>
              <a:rPr lang="pt-BR" sz="2800" dirty="0" smtClean="0"/>
              <a:t>e pesa </a:t>
            </a:r>
            <a:r>
              <a:rPr lang="pt-BR" sz="2800" dirty="0" smtClean="0">
                <a:solidFill>
                  <a:srgbClr val="FF0000"/>
                </a:solidFill>
              </a:rPr>
              <a:t>mais de 200Kg.</a:t>
            </a:r>
            <a:endParaRPr lang="pt-BR" sz="2800" dirty="0">
              <a:solidFill>
                <a:srgbClr val="FF0000"/>
              </a:solidFill>
            </a:endParaRPr>
          </a:p>
        </p:txBody>
      </p:sp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6336704" cy="348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683568" y="1964800"/>
            <a:ext cx="3744416" cy="2280328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Ele se alimenta de: </a:t>
            </a:r>
            <a:r>
              <a:rPr lang="pt-BR" sz="2800" b="1" dirty="0" smtClean="0">
                <a:solidFill>
                  <a:srgbClr val="FF0000"/>
                </a:solidFill>
              </a:rPr>
              <a:t>algas, capins aquáticos e outras plantas.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80"/>
            <a:ext cx="402564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8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66699" y="1225941"/>
            <a:ext cx="3780857" cy="3936512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/>
              <a:t>Eles vivem nos </a:t>
            </a:r>
            <a:r>
              <a:rPr lang="pt-BR" sz="2800" b="1" dirty="0" smtClean="0">
                <a:solidFill>
                  <a:srgbClr val="FF0000"/>
                </a:solidFill>
              </a:rPr>
              <a:t>rios  amazônicos. </a:t>
            </a:r>
          </a:p>
          <a:p>
            <a:pPr algn="just"/>
            <a:r>
              <a:rPr lang="pt-BR" sz="2800" b="1" dirty="0" smtClean="0"/>
              <a:t>Curiosidade: </a:t>
            </a:r>
            <a:r>
              <a:rPr lang="pt-BR" sz="2800" b="1" dirty="0" smtClean="0">
                <a:solidFill>
                  <a:srgbClr val="FF0000"/>
                </a:solidFill>
              </a:rPr>
              <a:t>escutam muito bem, se </a:t>
            </a:r>
            <a:r>
              <a:rPr lang="pt-BR" sz="2800" b="1" dirty="0" err="1" smtClean="0">
                <a:solidFill>
                  <a:srgbClr val="FF0000"/>
                </a:solidFill>
              </a:rPr>
              <a:t>comu-nicam</a:t>
            </a:r>
            <a:r>
              <a:rPr lang="pt-BR" sz="2800" b="1" dirty="0" smtClean="0">
                <a:solidFill>
                  <a:srgbClr val="FF0000"/>
                </a:solidFill>
              </a:rPr>
              <a:t>  por gritos e a mãe reconhece seu filhote pelos sons que ele emite.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Beth Hoselton - nature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980728"/>
            <a:ext cx="446668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2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71600" y="4437112"/>
            <a:ext cx="7272808" cy="1923494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/>
              <a:t>O </a:t>
            </a:r>
            <a:r>
              <a:rPr lang="pt-BR" sz="2800" b="1" dirty="0" smtClean="0">
                <a:solidFill>
                  <a:srgbClr val="FF0000"/>
                </a:solidFill>
              </a:rPr>
              <a:t>ser humano</a:t>
            </a:r>
            <a:r>
              <a:rPr lang="pt-BR" sz="2800" b="1" dirty="0" smtClean="0"/>
              <a:t>, é o </a:t>
            </a:r>
            <a:r>
              <a:rPr lang="pt-BR" sz="2800" b="1" dirty="0" smtClean="0">
                <a:solidFill>
                  <a:srgbClr val="FF0000"/>
                </a:solidFill>
              </a:rPr>
              <a:t>inimigo natural</a:t>
            </a:r>
            <a:r>
              <a:rPr lang="pt-BR" sz="2800" b="1" dirty="0" smtClean="0"/>
              <a:t> dos peixes – bois. Esses animais </a:t>
            </a:r>
            <a:r>
              <a:rPr lang="pt-BR" sz="2800" b="1" dirty="0" smtClean="0">
                <a:solidFill>
                  <a:srgbClr val="FF0000"/>
                </a:solidFill>
              </a:rPr>
              <a:t>são protegidos</a:t>
            </a:r>
            <a:r>
              <a:rPr lang="pt-BR" sz="2800" b="1" dirty="0" smtClean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por lei desde 1967</a:t>
            </a:r>
            <a:r>
              <a:rPr lang="pt-BR" sz="2800" b="1" dirty="0" smtClean="0"/>
              <a:t>, mas ainda estão </a:t>
            </a:r>
            <a:r>
              <a:rPr lang="pt-BR" sz="2800" b="1" dirty="0" smtClean="0">
                <a:solidFill>
                  <a:srgbClr val="FF0000"/>
                </a:solidFill>
              </a:rPr>
              <a:t>ameaçados de extinção</a:t>
            </a:r>
            <a:r>
              <a:rPr lang="pt-BR" sz="2800" b="1" dirty="0" smtClean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no Brasil.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Manatee Spring , floridA | Springs and Manatees of Florida Itine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37210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91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611560" y="548680"/>
            <a:ext cx="7920880" cy="52565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400" u="sng" dirty="0" smtClean="0"/>
              <a:t>Orientação de atividades:</a:t>
            </a:r>
          </a:p>
          <a:p>
            <a:pPr algn="ctr"/>
            <a:endParaRPr lang="pt-BR" sz="2400" u="sng" dirty="0" smtClean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Realizar as atividades de interpretação textual das páginas 44, 45 e 46, referentes ao gênero textual: ficha do animal.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Pesquisar um outro animal brasileiro que esteja ameaçado de extinção para estudar sobre suas características. Seguirá em PDF a atividade xerocopiada para sua realização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Acessar e assistir ao vídeo do link abaixo:  </a:t>
            </a:r>
            <a:r>
              <a:rPr lang="pt-BR" sz="2400" u="sng" dirty="0" smtClean="0">
                <a:hlinkClick r:id="rId2"/>
              </a:rPr>
              <a:t>https</a:t>
            </a:r>
            <a:r>
              <a:rPr lang="pt-BR" sz="2400" u="sng" dirty="0">
                <a:hlinkClick r:id="rId2"/>
              </a:rPr>
              <a:t>://</a:t>
            </a:r>
            <a:r>
              <a:rPr lang="pt-BR" sz="2400" u="sng" dirty="0" smtClean="0">
                <a:hlinkClick r:id="rId2"/>
              </a:rPr>
              <a:t>www.youtube.com/watch?v=0XOWe5EHFrw</a:t>
            </a:r>
            <a:endParaRPr lang="pt-BR" sz="2400" u="sng" dirty="0" smtClean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smtClean="0"/>
              <a:t>Componente </a:t>
            </a:r>
            <a:r>
              <a:rPr lang="pt-BR" sz="2400" dirty="0" smtClean="0"/>
              <a:t>curricular: </a:t>
            </a:r>
            <a:r>
              <a:rPr lang="pt-BR" sz="2400" dirty="0" smtClean="0"/>
              <a:t>Português e Ciências </a:t>
            </a:r>
            <a:r>
              <a:rPr lang="pt-BR" sz="2400" dirty="0" smtClean="0"/>
              <a:t>/ Tema da aula: Ficha de animal (Gênero textual) / Práticas de linguagem: Leitura/escrita / Habilidades: EF15LP01; EF15LP02; EF15LP03.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88868165"/>
      </p:ext>
    </p:extLst>
  </p:cSld>
  <p:clrMapOvr>
    <a:masterClrMapping/>
  </p:clrMapOvr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194</Words>
  <Application>Microsoft Office PowerPoint</Application>
  <PresentationFormat>Apresentação na tela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Integração</vt:lpstr>
      <vt:lpstr>  PEIXE-BOI</vt:lpstr>
      <vt:lpstr>O peixe-boi é uma animal mamífero, mede até 2,5m de comprimento e pesa mais de 200Kg.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PEIXE-BOI</dc:title>
  <dc:creator>aglae</dc:creator>
  <cp:lastModifiedBy>aglae</cp:lastModifiedBy>
  <cp:revision>10</cp:revision>
  <dcterms:created xsi:type="dcterms:W3CDTF">2020-03-23T22:47:55Z</dcterms:created>
  <dcterms:modified xsi:type="dcterms:W3CDTF">2020-03-24T14:54:29Z</dcterms:modified>
</cp:coreProperties>
</file>